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64" r:id="rId5"/>
    <p:sldId id="257" r:id="rId6"/>
    <p:sldId id="259" r:id="rId7"/>
    <p:sldId id="267" r:id="rId8"/>
    <p:sldId id="266" r:id="rId9"/>
    <p:sldId id="260" r:id="rId10"/>
    <p:sldId id="265" r:id="rId11"/>
    <p:sldId id="263" r:id="rId12"/>
    <p:sldId id="258" r:id="rId13"/>
    <p:sldId id="268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3666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2506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4424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9036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7820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4575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1797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4278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3876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8705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2693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785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958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2245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0172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9281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333F4-9E46-4B52-AC4D-42FA3A1D8877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066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490550" y="1208314"/>
            <a:ext cx="5183187" cy="2262781"/>
          </a:xfrm>
        </p:spPr>
        <p:txBody>
          <a:bodyPr>
            <a:normAutofit/>
          </a:bodyPr>
          <a:lstStyle/>
          <a:p>
            <a:r>
              <a:rPr lang="en-US" sz="7200" dirty="0" smtClean="0"/>
              <a:t>C#</a:t>
            </a:r>
            <a:endParaRPr lang="hu-HU" sz="7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18812" y="3471095"/>
            <a:ext cx="3553098" cy="22765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		C++</a:t>
            </a:r>
          </a:p>
          <a:p>
            <a:r>
              <a:rPr lang="en-US" sz="4000" dirty="0" smtClean="0"/>
              <a:t>	C#</a:t>
            </a:r>
            <a:endParaRPr lang="en-US" sz="4000" dirty="0"/>
          </a:p>
          <a:p>
            <a:r>
              <a:rPr lang="en-US" sz="4000" dirty="0" smtClean="0"/>
              <a:t>C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386447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Vectori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497330"/>
            <a:ext cx="8915400" cy="53606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dirty="0" err="1" smtClean="0"/>
              <a:t>tip</a:t>
            </a:r>
            <a:r>
              <a:rPr lang="hu-HU" dirty="0" smtClean="0"/>
              <a:t>[] </a:t>
            </a:r>
            <a:r>
              <a:rPr lang="hu-HU" dirty="0" err="1" smtClean="0"/>
              <a:t>identificator</a:t>
            </a:r>
            <a:r>
              <a:rPr lang="hu-HU" dirty="0" smtClean="0"/>
              <a:t>; 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int[] </a:t>
            </a:r>
            <a:r>
              <a:rPr lang="hu-HU" dirty="0" err="1"/>
              <a:t>numbers</a:t>
            </a:r>
            <a:r>
              <a:rPr lang="hu-HU" dirty="0"/>
              <a:t>; // </a:t>
            </a:r>
            <a:r>
              <a:rPr lang="hu-HU" dirty="0" err="1" smtClean="0"/>
              <a:t>vector</a:t>
            </a:r>
            <a:r>
              <a:rPr lang="hu-HU" dirty="0" smtClean="0"/>
              <a:t> de </a:t>
            </a:r>
            <a:r>
              <a:rPr lang="ro-RO" dirty="0" smtClean="0"/>
              <a:t>numere </a:t>
            </a:r>
            <a:r>
              <a:rPr lang="ro-RO" dirty="0" err="1" smtClean="0"/>
              <a:t>intregi</a:t>
            </a:r>
            <a:endParaRPr lang="en-US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  <a:r>
              <a:rPr lang="hu-HU" dirty="0" err="1"/>
              <a:t>numbers</a:t>
            </a:r>
            <a:r>
              <a:rPr lang="hu-HU" dirty="0"/>
              <a:t> = </a:t>
            </a:r>
            <a:r>
              <a:rPr lang="hu-HU" dirty="0" err="1"/>
              <a:t>new</a:t>
            </a:r>
            <a:r>
              <a:rPr lang="hu-HU" dirty="0"/>
              <a:t> int[10]; // </a:t>
            </a:r>
            <a:r>
              <a:rPr lang="hu-HU" dirty="0" err="1" smtClean="0"/>
              <a:t>vector</a:t>
            </a:r>
            <a:r>
              <a:rPr lang="hu-HU" dirty="0" smtClean="0"/>
              <a:t> </a:t>
            </a:r>
            <a:r>
              <a:rPr lang="hu-HU" dirty="0"/>
              <a:t>de </a:t>
            </a:r>
            <a:r>
              <a:rPr lang="hu-HU" dirty="0" smtClean="0"/>
              <a:t>10 </a:t>
            </a:r>
            <a:r>
              <a:rPr lang="ro-RO" dirty="0" smtClean="0"/>
              <a:t>numere </a:t>
            </a:r>
            <a:r>
              <a:rPr lang="ro-RO" dirty="0" err="1"/>
              <a:t>intregi</a:t>
            </a:r>
            <a:endParaRPr lang="en-US" dirty="0"/>
          </a:p>
          <a:p>
            <a:pPr marL="0" indent="0">
              <a:buNone/>
            </a:pPr>
            <a:r>
              <a:rPr lang="hu-HU" dirty="0" err="1" smtClean="0"/>
              <a:t>numbers</a:t>
            </a:r>
            <a:r>
              <a:rPr lang="hu-HU" dirty="0" smtClean="0"/>
              <a:t> </a:t>
            </a:r>
            <a:r>
              <a:rPr lang="hu-HU" dirty="0"/>
              <a:t>= </a:t>
            </a:r>
            <a:r>
              <a:rPr lang="hu-HU" dirty="0" err="1"/>
              <a:t>new</a:t>
            </a:r>
            <a:r>
              <a:rPr lang="hu-HU" dirty="0"/>
              <a:t> int[20]; // </a:t>
            </a:r>
            <a:r>
              <a:rPr lang="hu-HU" dirty="0" smtClean="0"/>
              <a:t>20 elemente </a:t>
            </a:r>
            <a:r>
              <a:rPr lang="hu-HU" dirty="0" err="1" smtClean="0"/>
              <a:t>întregi</a:t>
            </a:r>
            <a:r>
              <a:rPr lang="hu-HU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hu-HU" dirty="0" smtClean="0"/>
              <a:t>int </a:t>
            </a:r>
            <a:r>
              <a:rPr lang="hu-HU" dirty="0"/>
              <a:t>db = 15</a:t>
            </a:r>
            <a:r>
              <a:rPr lang="hu-HU" dirty="0" smtClean="0"/>
              <a:t>;</a:t>
            </a:r>
            <a:endParaRPr lang="en-US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  <a:r>
              <a:rPr lang="hu-HU" dirty="0" err="1"/>
              <a:t>numbers</a:t>
            </a:r>
            <a:r>
              <a:rPr lang="hu-HU" dirty="0"/>
              <a:t> = </a:t>
            </a:r>
            <a:r>
              <a:rPr lang="hu-HU" dirty="0" err="1"/>
              <a:t>new</a:t>
            </a:r>
            <a:r>
              <a:rPr lang="hu-HU" dirty="0"/>
              <a:t> int[db]; </a:t>
            </a:r>
            <a:endParaRPr lang="en-US" dirty="0" smtClean="0"/>
          </a:p>
          <a:p>
            <a:pPr marL="0" indent="0" algn="ctr">
              <a:buNone/>
            </a:pPr>
            <a:r>
              <a:rPr lang="hu-HU" dirty="0" err="1" smtClean="0"/>
              <a:t>tip</a:t>
            </a:r>
            <a:r>
              <a:rPr lang="hu-HU" dirty="0" smtClean="0"/>
              <a:t>[] </a:t>
            </a:r>
            <a:r>
              <a:rPr lang="hu-HU" dirty="0" err="1" smtClean="0"/>
              <a:t>nume</a:t>
            </a:r>
            <a:r>
              <a:rPr lang="hu-HU" dirty="0" smtClean="0"/>
              <a:t>={</a:t>
            </a:r>
            <a:r>
              <a:rPr lang="hu-HU" dirty="0" err="1" smtClean="0"/>
              <a:t>valoare</a:t>
            </a:r>
            <a:r>
              <a:rPr lang="hu-HU" dirty="0" smtClean="0"/>
              <a:t>, </a:t>
            </a:r>
            <a:r>
              <a:rPr lang="hu-HU" dirty="0" err="1" smtClean="0"/>
              <a:t>valoare</a:t>
            </a:r>
            <a:r>
              <a:rPr lang="hu-HU" dirty="0" smtClean="0"/>
              <a:t>,…}; </a:t>
            </a:r>
            <a:endParaRPr lang="en-US" dirty="0"/>
          </a:p>
          <a:p>
            <a:pPr marL="0" indent="0">
              <a:buNone/>
            </a:pPr>
            <a:r>
              <a:rPr lang="hu-HU" dirty="0" smtClean="0"/>
              <a:t>Int</a:t>
            </a:r>
            <a:r>
              <a:rPr lang="hu-HU" dirty="0"/>
              <a:t>[] </a:t>
            </a:r>
            <a:r>
              <a:rPr lang="hu-HU" dirty="0" err="1"/>
              <a:t>numbers</a:t>
            </a:r>
            <a:r>
              <a:rPr lang="hu-HU" dirty="0"/>
              <a:t> = {1, 2, 3, 4, 5};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int</a:t>
            </a:r>
            <a:r>
              <a:rPr lang="hu-HU" dirty="0"/>
              <a:t>[] </a:t>
            </a:r>
            <a:r>
              <a:rPr lang="hu-HU" dirty="0" err="1"/>
              <a:t>numbers</a:t>
            </a:r>
            <a:r>
              <a:rPr lang="hu-HU" dirty="0"/>
              <a:t> = </a:t>
            </a:r>
            <a:r>
              <a:rPr lang="hu-HU" dirty="0" err="1"/>
              <a:t>new</a:t>
            </a:r>
            <a:r>
              <a:rPr lang="hu-HU" dirty="0"/>
              <a:t> int[5] {1, 2, 3, 4, 5</a:t>
            </a:r>
            <a:r>
              <a:rPr lang="hu-HU" dirty="0" smtClean="0"/>
              <a:t>};</a:t>
            </a:r>
          </a:p>
          <a:p>
            <a:pPr marL="0" indent="0">
              <a:buNone/>
            </a:pPr>
            <a:r>
              <a:rPr lang="hu-HU" dirty="0" smtClean="0"/>
              <a:t> </a:t>
            </a:r>
            <a:r>
              <a:rPr lang="hu-HU" dirty="0" err="1"/>
              <a:t>string</a:t>
            </a:r>
            <a:r>
              <a:rPr lang="hu-HU" dirty="0"/>
              <a:t>[] nevek = </a:t>
            </a:r>
            <a:r>
              <a:rPr lang="hu-HU" dirty="0" err="1"/>
              <a:t>new</a:t>
            </a:r>
            <a:r>
              <a:rPr lang="hu-HU" dirty="0"/>
              <a:t> </a:t>
            </a:r>
            <a:r>
              <a:rPr lang="hu-HU" dirty="0" err="1"/>
              <a:t>string</a:t>
            </a:r>
            <a:r>
              <a:rPr lang="hu-HU" dirty="0"/>
              <a:t>[3] {"Ali", "Pali", "Robi"};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int</a:t>
            </a:r>
            <a:r>
              <a:rPr lang="hu-HU" dirty="0"/>
              <a:t>[] </a:t>
            </a:r>
            <a:r>
              <a:rPr lang="hu-HU" dirty="0" err="1"/>
              <a:t>numbers</a:t>
            </a:r>
            <a:r>
              <a:rPr lang="hu-HU" dirty="0"/>
              <a:t> = </a:t>
            </a:r>
            <a:r>
              <a:rPr lang="hu-HU" dirty="0" err="1"/>
              <a:t>new</a:t>
            </a:r>
            <a:r>
              <a:rPr lang="hu-HU" dirty="0"/>
              <a:t> int[] {1, 2, 3, 4, 5</a:t>
            </a:r>
            <a:r>
              <a:rPr lang="hu-HU" dirty="0" smtClean="0"/>
              <a:t>};</a:t>
            </a:r>
          </a:p>
          <a:p>
            <a:pPr marL="0" indent="0">
              <a:buNone/>
            </a:pPr>
            <a:r>
              <a:rPr lang="hu-HU" dirty="0" smtClean="0"/>
              <a:t> </a:t>
            </a:r>
            <a:r>
              <a:rPr lang="hu-HU" dirty="0" err="1"/>
              <a:t>string</a:t>
            </a:r>
            <a:r>
              <a:rPr lang="hu-HU" dirty="0"/>
              <a:t>[] nevek = </a:t>
            </a:r>
            <a:r>
              <a:rPr lang="hu-HU" dirty="0" err="1"/>
              <a:t>new</a:t>
            </a:r>
            <a:r>
              <a:rPr lang="hu-HU" dirty="0"/>
              <a:t> </a:t>
            </a:r>
            <a:r>
              <a:rPr lang="hu-HU" dirty="0" err="1"/>
              <a:t>string</a:t>
            </a:r>
            <a:r>
              <a:rPr lang="hu-HU" dirty="0"/>
              <a:t>[] {"Ali", "Pali", "Robi"}; </a:t>
            </a:r>
          </a:p>
        </p:txBody>
      </p:sp>
    </p:spTree>
    <p:extLst>
      <p:ext uri="{BB962C8B-B14F-4D97-AF65-F5344CB8AC3E}">
        <p14:creationId xmlns:p14="http://schemas.microsoft.com/office/powerpoint/2010/main" val="110144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Vectori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27221" y="2133600"/>
            <a:ext cx="10964779" cy="4026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200" dirty="0"/>
              <a:t/>
            </a:r>
            <a:br>
              <a:rPr lang="hu-HU" sz="3200" dirty="0"/>
            </a:br>
            <a:r>
              <a:rPr lang="hu-HU" sz="3200" dirty="0"/>
              <a:t>int[] a; a = </a:t>
            </a:r>
            <a:r>
              <a:rPr lang="hu-HU" sz="3200" dirty="0" err="1"/>
              <a:t>new</a:t>
            </a:r>
            <a:r>
              <a:rPr lang="hu-HU" sz="3200" dirty="0"/>
              <a:t> int[2] {1,2};</a:t>
            </a:r>
          </a:p>
          <a:p>
            <a:pPr marL="0" indent="0">
              <a:buNone/>
            </a:pPr>
            <a:r>
              <a:rPr lang="hu-HU" sz="3200" dirty="0"/>
              <a:t>int[,] t; t = </a:t>
            </a:r>
            <a:r>
              <a:rPr lang="hu-HU" sz="3200" dirty="0" err="1"/>
              <a:t>new</a:t>
            </a:r>
            <a:r>
              <a:rPr lang="hu-HU" sz="3200" dirty="0"/>
              <a:t> int[2, 3] {{2,3,4 },{2,4,5}};</a:t>
            </a:r>
          </a:p>
          <a:p>
            <a:pPr marL="0" indent="0">
              <a:buNone/>
            </a:pPr>
            <a:r>
              <a:rPr lang="hu-HU" sz="3200" dirty="0"/>
              <a:t>int [][] b = </a:t>
            </a:r>
            <a:r>
              <a:rPr lang="hu-HU" sz="3200" dirty="0" err="1"/>
              <a:t>new</a:t>
            </a:r>
            <a:r>
              <a:rPr lang="hu-HU" sz="3200" dirty="0"/>
              <a:t> int [10][]; b[0]=</a:t>
            </a:r>
            <a:r>
              <a:rPr lang="hu-HU" sz="3200" dirty="0" err="1"/>
              <a:t>new</a:t>
            </a:r>
            <a:r>
              <a:rPr lang="hu-HU" sz="3200" dirty="0"/>
              <a:t> int[]{2,4,6</a:t>
            </a:r>
            <a:r>
              <a:rPr lang="hu-HU" sz="3200" dirty="0" smtClean="0"/>
              <a:t>};</a:t>
            </a:r>
          </a:p>
          <a:p>
            <a:pPr marL="0" indent="0">
              <a:buNone/>
            </a:pPr>
            <a:endParaRPr lang="hu-HU" sz="3200" dirty="0"/>
          </a:p>
          <a:p>
            <a:pPr marL="0" indent="0">
              <a:buNone/>
            </a:pPr>
            <a:r>
              <a:rPr lang="hu-HU" sz="2000" dirty="0" err="1"/>
              <a:t>System.Console.WriteLine</a:t>
            </a:r>
            <a:r>
              <a:rPr lang="hu-HU" sz="2000" dirty="0"/>
              <a:t>("{0},{1},{2}{3}", </a:t>
            </a:r>
            <a:r>
              <a:rPr lang="hu-HU" sz="2000" dirty="0" err="1" smtClean="0"/>
              <a:t>b.Length</a:t>
            </a:r>
            <a:r>
              <a:rPr lang="hu-HU" sz="2000" dirty="0"/>
              <a:t>, b[0].</a:t>
            </a:r>
            <a:r>
              <a:rPr lang="hu-HU" sz="2000" dirty="0" err="1"/>
              <a:t>Length,t.GetLength</a:t>
            </a:r>
            <a:r>
              <a:rPr lang="hu-HU" sz="2000" dirty="0"/>
              <a:t>(0), </a:t>
            </a:r>
            <a:r>
              <a:rPr lang="hu-HU" sz="2000" dirty="0" err="1"/>
              <a:t>a.Length</a:t>
            </a:r>
            <a:r>
              <a:rPr lang="hu-HU" sz="2000" dirty="0"/>
              <a:t>)</a:t>
            </a:r>
          </a:p>
          <a:p>
            <a:pPr marL="0" indent="0">
              <a:buNone/>
            </a:pPr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312732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78280" y="150666"/>
            <a:ext cx="2794686" cy="1325563"/>
          </a:xfrm>
        </p:spPr>
        <p:txBody>
          <a:bodyPr/>
          <a:lstStyle/>
          <a:p>
            <a:r>
              <a:rPr lang="en-US" dirty="0" err="1" smtClean="0"/>
              <a:t>foreach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29278" y="150666"/>
            <a:ext cx="6022246" cy="674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578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05375" y="1685108"/>
            <a:ext cx="10217955" cy="4911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567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.Net</a:t>
            </a:r>
            <a:r>
              <a:rPr lang="en-US" dirty="0" smtClean="0"/>
              <a:t> Desktop development</a:t>
            </a:r>
          </a:p>
          <a:p>
            <a:pPr marL="0" indent="0">
              <a:buNone/>
            </a:pPr>
            <a:r>
              <a:rPr lang="en-US" dirty="0" err="1" smtClean="0"/>
              <a:t>Consol</a:t>
            </a:r>
            <a:r>
              <a:rPr lang="en-US" dirty="0" smtClean="0"/>
              <a:t> App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7280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  -   C #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92925" y="2172788"/>
            <a:ext cx="8915400" cy="3777622"/>
          </a:xfrm>
        </p:spPr>
        <p:txBody>
          <a:bodyPr/>
          <a:lstStyle/>
          <a:p>
            <a:r>
              <a:rPr lang="en-US" dirty="0" smtClean="0"/>
              <a:t>main		</a:t>
            </a:r>
            <a:r>
              <a:rPr lang="hu-HU" dirty="0" smtClean="0"/>
              <a:t> </a:t>
            </a:r>
            <a:r>
              <a:rPr lang="en-US" dirty="0" smtClean="0"/>
              <a:t>Main</a:t>
            </a:r>
            <a:endParaRPr lang="en-US" dirty="0" smtClean="0"/>
          </a:p>
          <a:p>
            <a:r>
              <a:rPr lang="hu-HU" dirty="0" err="1" smtClean="0"/>
              <a:t>Nu</a:t>
            </a:r>
            <a:r>
              <a:rPr lang="hu-HU" dirty="0" smtClean="0"/>
              <a:t> </a:t>
            </a:r>
            <a:r>
              <a:rPr lang="hu-HU" dirty="0" err="1" smtClean="0"/>
              <a:t>avem</a:t>
            </a:r>
            <a:r>
              <a:rPr lang="hu-HU" dirty="0" smtClean="0"/>
              <a:t> pointer</a:t>
            </a:r>
            <a:r>
              <a:rPr lang="hu-HU" dirty="0" smtClean="0">
                <a:sym typeface="Wingdings" panose="05000000000000000000" pitchFamily="2" charset="2"/>
              </a:rPr>
              <a:t>  (</a:t>
            </a:r>
            <a:r>
              <a:rPr lang="hu-HU" dirty="0" err="1" smtClean="0">
                <a:sym typeface="Wingdings" panose="05000000000000000000" pitchFamily="2" charset="2"/>
              </a:rPr>
              <a:t>numai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ro-RO" dirty="0" smtClean="0">
                <a:sym typeface="Wingdings" panose="05000000000000000000" pitchFamily="2" charset="2"/>
              </a:rPr>
              <a:t>în </a:t>
            </a:r>
            <a:r>
              <a:rPr lang="ro-RO" dirty="0" err="1" smtClean="0">
                <a:sym typeface="Wingdings" panose="05000000000000000000" pitchFamily="2" charset="2"/>
              </a:rPr>
              <a:t>unsafe</a:t>
            </a:r>
            <a:r>
              <a:rPr lang="hu-HU" dirty="0" smtClean="0">
                <a:sym typeface="Wingdings" panose="05000000000000000000" pitchFamily="2" charset="2"/>
              </a:rPr>
              <a:t>)</a:t>
            </a:r>
            <a:endParaRPr lang="hu-HU" dirty="0" smtClean="0">
              <a:sym typeface="Wingdings" panose="05000000000000000000" pitchFamily="2" charset="2"/>
            </a:endParaRPr>
          </a:p>
          <a:p>
            <a:pPr lvl="1"/>
            <a:r>
              <a:rPr lang="hu-HU" dirty="0"/>
              <a:t> </a:t>
            </a:r>
            <a:r>
              <a:rPr lang="hu-HU" dirty="0" smtClean="0"/>
              <a:t>pointer la </a:t>
            </a:r>
            <a:r>
              <a:rPr lang="hu-HU" dirty="0" err="1" smtClean="0"/>
              <a:t>funcții</a:t>
            </a:r>
            <a:r>
              <a:rPr lang="hu-HU" dirty="0" smtClean="0"/>
              <a:t>– </a:t>
            </a:r>
            <a:r>
              <a:rPr lang="hu-HU" dirty="0" smtClean="0"/>
              <a:t>dele</a:t>
            </a:r>
            <a:r>
              <a:rPr lang="en-US" dirty="0" smtClean="0"/>
              <a:t>g</a:t>
            </a:r>
            <a:r>
              <a:rPr lang="hu-HU" dirty="0" err="1" smtClean="0"/>
              <a:t>ate</a:t>
            </a:r>
            <a:endParaRPr lang="hu-HU" dirty="0" smtClean="0"/>
          </a:p>
          <a:p>
            <a:pPr lvl="1"/>
            <a:r>
              <a:rPr lang="hu-HU" dirty="0" err="1" smtClean="0">
                <a:sym typeface="Wingdings" panose="05000000000000000000" pitchFamily="2" charset="2"/>
              </a:rPr>
              <a:t>Garbage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collection</a:t>
            </a:r>
            <a:endParaRPr lang="hu-HU" dirty="0" smtClean="0">
              <a:sym typeface="Wingdings" panose="05000000000000000000" pitchFamily="2" charset="2"/>
            </a:endParaRPr>
          </a:p>
          <a:p>
            <a:pPr lvl="1"/>
            <a:endParaRPr lang="hu-HU" dirty="0">
              <a:sym typeface="Wingdings" panose="05000000000000000000" pitchFamily="2" charset="2"/>
            </a:endParaRPr>
          </a:p>
          <a:p>
            <a:endParaRPr lang="hu-HU" dirty="0" smtClean="0">
              <a:sym typeface="Wingdings" panose="05000000000000000000" pitchFamily="2" charset="2"/>
            </a:endParaRPr>
          </a:p>
          <a:p>
            <a:pPr lvl="1"/>
            <a:endParaRPr lang="hu-HU" dirty="0" smtClean="0">
              <a:sym typeface="Wingdings" panose="05000000000000000000" pitchFamily="2" charset="2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69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92925" y="1905000"/>
            <a:ext cx="8051232" cy="3701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02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Tipuri</a:t>
            </a:r>
            <a:r>
              <a:rPr lang="hu-HU" dirty="0" smtClean="0"/>
              <a:t> de </a:t>
            </a:r>
            <a:r>
              <a:rPr lang="hu-HU" dirty="0" err="1" smtClean="0"/>
              <a:t>date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92925" y="2243832"/>
            <a:ext cx="9563537" cy="2811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17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Citire</a:t>
            </a:r>
            <a:r>
              <a:rPr lang="hu-HU" dirty="0" smtClean="0"/>
              <a:t>/</a:t>
            </a:r>
            <a:r>
              <a:rPr lang="hu-HU" dirty="0" err="1" smtClean="0"/>
              <a:t>Afișare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19217" y="1733017"/>
            <a:ext cx="4484973" cy="2917360"/>
          </a:xfrm>
        </p:spPr>
        <p:txBody>
          <a:bodyPr>
            <a:noAutofit/>
          </a:bodyPr>
          <a:lstStyle/>
          <a:p>
            <a:r>
              <a:rPr lang="hu-HU" sz="3600" dirty="0" err="1" smtClean="0"/>
              <a:t>Consol.Write</a:t>
            </a:r>
            <a:endParaRPr lang="hu-HU" sz="3600" dirty="0" smtClean="0"/>
          </a:p>
          <a:p>
            <a:r>
              <a:rPr lang="hu-HU" sz="3600" dirty="0" err="1" smtClean="0"/>
              <a:t>Consol.Write</a:t>
            </a:r>
            <a:r>
              <a:rPr lang="en-US" sz="3600" dirty="0" smtClean="0"/>
              <a:t>Line</a:t>
            </a:r>
          </a:p>
          <a:p>
            <a:r>
              <a:rPr lang="hu-HU" sz="3600" dirty="0" err="1" smtClean="0"/>
              <a:t>Consol.ReadLine</a:t>
            </a:r>
            <a:endParaRPr lang="hu-HU" sz="3600" dirty="0" smtClean="0"/>
          </a:p>
          <a:p>
            <a:r>
              <a:rPr lang="hu-HU" sz="3600" dirty="0" err="1" smtClean="0"/>
              <a:t>Consol.ReadKey</a:t>
            </a:r>
            <a:endParaRPr lang="hu-HU" sz="3600" dirty="0"/>
          </a:p>
        </p:txBody>
      </p:sp>
      <p:sp>
        <p:nvSpPr>
          <p:cNvPr id="4" name="Téglalap 3"/>
          <p:cNvSpPr/>
          <p:nvPr/>
        </p:nvSpPr>
        <p:spPr>
          <a:xfrm>
            <a:off x="5418144" y="2839644"/>
            <a:ext cx="652130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 err="1" smtClean="0"/>
              <a:t>string</a:t>
            </a:r>
            <a:r>
              <a:rPr lang="hu-HU" sz="2800" dirty="0" smtClean="0"/>
              <a:t> </a:t>
            </a:r>
            <a:r>
              <a:rPr lang="hu-HU" sz="2800" dirty="0" err="1" smtClean="0"/>
              <a:t>beker</a:t>
            </a:r>
            <a:r>
              <a:rPr lang="hu-HU" sz="2800" dirty="0" smtClean="0"/>
              <a:t> = </a:t>
            </a:r>
            <a:r>
              <a:rPr lang="hu-HU" sz="2800" dirty="0" err="1" smtClean="0"/>
              <a:t>Console.ReadLine</a:t>
            </a:r>
            <a:r>
              <a:rPr lang="hu-HU" sz="2800" dirty="0" smtClean="0"/>
              <a:t>(); </a:t>
            </a:r>
          </a:p>
          <a:p>
            <a:r>
              <a:rPr lang="hu-HU" sz="2800" dirty="0" smtClean="0"/>
              <a:t>byte </a:t>
            </a:r>
            <a:r>
              <a:rPr lang="hu-HU" sz="2800" dirty="0"/>
              <a:t>szam1</a:t>
            </a:r>
            <a:r>
              <a:rPr lang="hu-HU" sz="2800" dirty="0" smtClean="0"/>
              <a:t> = </a:t>
            </a:r>
            <a:r>
              <a:rPr lang="hu-HU" sz="2800" dirty="0" err="1" smtClean="0"/>
              <a:t>byte.Parse</a:t>
            </a:r>
            <a:r>
              <a:rPr lang="hu-HU" sz="2800" dirty="0" smtClean="0"/>
              <a:t>(</a:t>
            </a:r>
            <a:r>
              <a:rPr lang="hu-HU" sz="2800" dirty="0" err="1" smtClean="0"/>
              <a:t>beker</a:t>
            </a:r>
            <a:r>
              <a:rPr lang="hu-HU" sz="2800" dirty="0" smtClean="0"/>
              <a:t>); </a:t>
            </a:r>
          </a:p>
          <a:p>
            <a:r>
              <a:rPr lang="hu-HU" sz="2800" dirty="0" smtClean="0"/>
              <a:t>byte szam2 = </a:t>
            </a:r>
            <a:r>
              <a:rPr lang="hu-HU" sz="2800" dirty="0" err="1" smtClean="0"/>
              <a:t>Convert.ToByte</a:t>
            </a:r>
            <a:r>
              <a:rPr lang="hu-HU" sz="2800" dirty="0" smtClean="0"/>
              <a:t>(</a:t>
            </a:r>
            <a:r>
              <a:rPr lang="hu-HU" sz="2800" dirty="0" err="1" smtClean="0"/>
              <a:t>beker</a:t>
            </a:r>
            <a:r>
              <a:rPr lang="hu-HU" sz="2800" dirty="0" smtClean="0"/>
              <a:t>); </a:t>
            </a:r>
            <a:endParaRPr lang="hu-HU" sz="2800" dirty="0"/>
          </a:p>
        </p:txBody>
      </p:sp>
      <p:sp>
        <p:nvSpPr>
          <p:cNvPr id="5" name="Téglalap 4"/>
          <p:cNvSpPr/>
          <p:nvPr/>
        </p:nvSpPr>
        <p:spPr>
          <a:xfrm>
            <a:off x="1103870" y="4974618"/>
            <a:ext cx="110881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 smtClean="0"/>
              <a:t>int bekertszam1 = </a:t>
            </a:r>
            <a:r>
              <a:rPr lang="hu-HU" sz="2800" dirty="0" err="1" smtClean="0"/>
              <a:t>int.Parse</a:t>
            </a:r>
            <a:r>
              <a:rPr lang="hu-HU" sz="2800" dirty="0" smtClean="0"/>
              <a:t>(</a:t>
            </a:r>
            <a:r>
              <a:rPr lang="hu-HU" sz="2800" dirty="0" err="1" smtClean="0"/>
              <a:t>Console.ReadLine</a:t>
            </a:r>
            <a:r>
              <a:rPr lang="hu-HU" sz="2800" dirty="0" smtClean="0"/>
              <a:t>());</a:t>
            </a:r>
          </a:p>
          <a:p>
            <a:r>
              <a:rPr lang="hu-HU" sz="2800" dirty="0" smtClean="0"/>
              <a:t> int bekertszam2 = Convert.ToInt32(</a:t>
            </a:r>
            <a:r>
              <a:rPr lang="hu-HU" sz="2800" dirty="0" err="1" smtClean="0"/>
              <a:t>Console.ReadLine</a:t>
            </a:r>
            <a:r>
              <a:rPr lang="hu-HU" sz="2800" dirty="0" smtClean="0"/>
              <a:t>());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55027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Instrucțiuni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29054" y="1449184"/>
            <a:ext cx="5491162" cy="2041383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97394" y="1982391"/>
            <a:ext cx="4364869" cy="777649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89554" y="3212203"/>
            <a:ext cx="5058845" cy="74893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42497" y="3745005"/>
            <a:ext cx="5798218" cy="851262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8399" y="4510024"/>
            <a:ext cx="5671817" cy="837882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48768" y="5161143"/>
            <a:ext cx="3311843" cy="1505383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97394" y="5261177"/>
            <a:ext cx="5051005" cy="652658"/>
          </a:xfrm>
          <a:prstGeom prst="rect">
            <a:avLst/>
          </a:prstGeom>
        </p:spPr>
      </p:pic>
      <p:sp>
        <p:nvSpPr>
          <p:cNvPr id="11" name="Felhő 10"/>
          <p:cNvSpPr/>
          <p:nvPr/>
        </p:nvSpPr>
        <p:spPr>
          <a:xfrm>
            <a:off x="4241491" y="1392544"/>
            <a:ext cx="2351314" cy="88827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Decizie</a:t>
            </a:r>
            <a:endParaRPr lang="hu-HU" dirty="0"/>
          </a:p>
        </p:txBody>
      </p:sp>
      <p:sp>
        <p:nvSpPr>
          <p:cNvPr id="12" name="Felhő 11"/>
          <p:cNvSpPr/>
          <p:nvPr/>
        </p:nvSpPr>
        <p:spPr>
          <a:xfrm>
            <a:off x="2391183" y="4067243"/>
            <a:ext cx="2351314" cy="101990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Cicluri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128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85109" y="0"/>
            <a:ext cx="9584371" cy="6714309"/>
          </a:xfrm>
        </p:spPr>
        <p:txBody>
          <a:bodyPr>
            <a:normAutofit/>
          </a:bodyPr>
          <a:lstStyle/>
          <a:p>
            <a:r>
              <a:rPr lang="ro-RO" sz="2000" dirty="0" smtClean="0"/>
              <a:t>Decizie</a:t>
            </a:r>
            <a:endParaRPr lang="hu-HU" sz="2000" dirty="0" smtClean="0"/>
          </a:p>
          <a:p>
            <a:pPr lvl="1"/>
            <a:r>
              <a:rPr lang="hu-HU" sz="1800" dirty="0" err="1" smtClean="0"/>
              <a:t>if</a:t>
            </a:r>
            <a:r>
              <a:rPr lang="hu-HU" sz="1800" dirty="0" smtClean="0"/>
              <a:t> </a:t>
            </a:r>
          </a:p>
          <a:p>
            <a:pPr lvl="2"/>
            <a:r>
              <a:rPr lang="hu-HU" sz="1600" dirty="0" err="1" smtClean="0"/>
              <a:t>Problemă</a:t>
            </a:r>
            <a:r>
              <a:rPr lang="hu-HU" sz="1600" dirty="0" smtClean="0"/>
              <a:t>: </a:t>
            </a:r>
            <a:r>
              <a:rPr lang="hu-HU" sz="1600" dirty="0" err="1" smtClean="0"/>
              <a:t>Afișați</a:t>
            </a:r>
            <a:r>
              <a:rPr lang="hu-HU" sz="1600" dirty="0" smtClean="0"/>
              <a:t> </a:t>
            </a:r>
            <a:r>
              <a:rPr lang="hu-HU" sz="1600" dirty="0" err="1" smtClean="0"/>
              <a:t>cel</a:t>
            </a:r>
            <a:r>
              <a:rPr lang="hu-HU" sz="1600" dirty="0" smtClean="0"/>
              <a:t> mai </a:t>
            </a:r>
            <a:r>
              <a:rPr lang="hu-HU" sz="1600" dirty="0" err="1" smtClean="0"/>
              <a:t>mic</a:t>
            </a:r>
            <a:r>
              <a:rPr lang="hu-HU" sz="1600" dirty="0" smtClean="0"/>
              <a:t> </a:t>
            </a:r>
            <a:r>
              <a:rPr lang="hu-HU" sz="1600" dirty="0" err="1" smtClean="0"/>
              <a:t>număr</a:t>
            </a:r>
            <a:r>
              <a:rPr lang="hu-HU" sz="1600" dirty="0" smtClean="0"/>
              <a:t> </a:t>
            </a:r>
            <a:r>
              <a:rPr lang="hu-HU" sz="1600" dirty="0" err="1" smtClean="0"/>
              <a:t>dintre</a:t>
            </a:r>
            <a:r>
              <a:rPr lang="hu-HU" sz="1600" dirty="0" smtClean="0"/>
              <a:t> </a:t>
            </a:r>
            <a:r>
              <a:rPr lang="hu-HU" sz="1600" dirty="0" err="1" smtClean="0"/>
              <a:t>cele</a:t>
            </a:r>
            <a:r>
              <a:rPr lang="hu-HU" sz="1600" dirty="0" smtClean="0"/>
              <a:t> </a:t>
            </a:r>
            <a:r>
              <a:rPr lang="hu-HU" sz="1600" dirty="0" err="1" smtClean="0"/>
              <a:t>trei</a:t>
            </a:r>
            <a:r>
              <a:rPr lang="hu-HU" sz="1600" dirty="0" smtClean="0"/>
              <a:t> </a:t>
            </a:r>
            <a:r>
              <a:rPr lang="hu-HU" sz="1600" dirty="0" err="1" smtClean="0"/>
              <a:t>numere</a:t>
            </a:r>
            <a:r>
              <a:rPr lang="hu-HU" sz="1600" dirty="0" smtClean="0"/>
              <a:t> </a:t>
            </a:r>
            <a:r>
              <a:rPr lang="hu-HU" sz="1600" dirty="0" err="1" smtClean="0"/>
              <a:t>citite</a:t>
            </a:r>
            <a:endParaRPr lang="hu-HU" sz="1600" dirty="0" smtClean="0"/>
          </a:p>
          <a:p>
            <a:pPr lvl="1"/>
            <a:r>
              <a:rPr lang="hu-HU" sz="1800" dirty="0" err="1" smtClean="0"/>
              <a:t>switch</a:t>
            </a:r>
            <a:endParaRPr lang="hu-HU" sz="1800" dirty="0" smtClean="0"/>
          </a:p>
          <a:p>
            <a:pPr lvl="2"/>
            <a:r>
              <a:rPr lang="hu-HU" sz="1600" dirty="0" err="1" smtClean="0"/>
              <a:t>Problemă</a:t>
            </a:r>
            <a:r>
              <a:rPr lang="hu-HU" sz="1600" dirty="0" smtClean="0"/>
              <a:t>: </a:t>
            </a:r>
            <a:r>
              <a:rPr lang="hu-HU" sz="1600" dirty="0" err="1" smtClean="0"/>
              <a:t>Citim</a:t>
            </a:r>
            <a:r>
              <a:rPr lang="hu-HU" sz="1600" dirty="0" smtClean="0"/>
              <a:t> </a:t>
            </a:r>
            <a:r>
              <a:rPr lang="hu-HU" sz="1600" dirty="0" err="1" smtClean="0"/>
              <a:t>numere</a:t>
            </a:r>
            <a:r>
              <a:rPr lang="hu-HU" sz="1600" dirty="0" smtClean="0"/>
              <a:t> din </a:t>
            </a:r>
            <a:r>
              <a:rPr lang="hu-HU" sz="1600" dirty="0" err="1" smtClean="0"/>
              <a:t>intervalul</a:t>
            </a:r>
            <a:r>
              <a:rPr lang="hu-HU" sz="1600" dirty="0" smtClean="0"/>
              <a:t> </a:t>
            </a:r>
            <a:r>
              <a:rPr lang="en-US" sz="1600" dirty="0" smtClean="0"/>
              <a:t>[</a:t>
            </a:r>
            <a:r>
              <a:rPr lang="hu-HU" sz="1600" dirty="0" smtClean="0"/>
              <a:t>1,7</a:t>
            </a:r>
            <a:r>
              <a:rPr lang="en-US" sz="1600" dirty="0" smtClean="0"/>
              <a:t>]</a:t>
            </a:r>
            <a:r>
              <a:rPr lang="ro-RO" sz="1600" dirty="0" smtClean="0"/>
              <a:t>, afișați ziua corespunzătoare numărului citit</a:t>
            </a:r>
            <a:r>
              <a:rPr lang="en-US" sz="1600" dirty="0" smtClean="0"/>
              <a:t> </a:t>
            </a:r>
            <a:r>
              <a:rPr lang="hu-HU" sz="1600" dirty="0" smtClean="0"/>
              <a:t>(ex. </a:t>
            </a:r>
            <a:r>
              <a:rPr lang="hu-HU" sz="1600" dirty="0" smtClean="0"/>
              <a:t>1 -</a:t>
            </a:r>
            <a:r>
              <a:rPr lang="en-US" sz="1600" dirty="0" smtClean="0"/>
              <a:t>&gt; </a:t>
            </a:r>
            <a:r>
              <a:rPr lang="ro-RO" sz="1600" dirty="0" smtClean="0"/>
              <a:t>luni</a:t>
            </a:r>
            <a:r>
              <a:rPr lang="hu-HU" sz="1600" dirty="0" smtClean="0"/>
              <a:t>)</a:t>
            </a:r>
            <a:endParaRPr lang="hu-HU" sz="1600" dirty="0" smtClean="0"/>
          </a:p>
          <a:p>
            <a:r>
              <a:rPr lang="hu-HU" sz="2000" dirty="0" err="1" smtClean="0"/>
              <a:t>Cicluri</a:t>
            </a:r>
            <a:endParaRPr lang="hu-HU" sz="2000" dirty="0" smtClean="0"/>
          </a:p>
          <a:p>
            <a:pPr lvl="1"/>
            <a:r>
              <a:rPr lang="hu-HU" sz="1800" dirty="0" err="1"/>
              <a:t>w</a:t>
            </a:r>
            <a:r>
              <a:rPr lang="hu-HU" sz="1800" dirty="0" err="1" smtClean="0"/>
              <a:t>hile</a:t>
            </a:r>
            <a:endParaRPr lang="hu-HU" sz="1800" dirty="0" smtClean="0"/>
          </a:p>
          <a:p>
            <a:pPr lvl="2"/>
            <a:r>
              <a:rPr lang="hu-HU" sz="1600" dirty="0" err="1"/>
              <a:t>Problemă</a:t>
            </a:r>
            <a:r>
              <a:rPr lang="hu-HU" sz="1600" dirty="0"/>
              <a:t> : </a:t>
            </a:r>
            <a:endParaRPr lang="hu-HU" sz="1600" dirty="0" smtClean="0"/>
          </a:p>
          <a:p>
            <a:pPr lvl="3"/>
            <a:r>
              <a:rPr lang="hu-HU" sz="1400" dirty="0" smtClean="0"/>
              <a:t>Suma </a:t>
            </a:r>
            <a:r>
              <a:rPr lang="hu-HU" sz="1400" dirty="0" err="1" smtClean="0"/>
              <a:t>cifrelor</a:t>
            </a:r>
            <a:r>
              <a:rPr lang="hu-HU" sz="1400" dirty="0" smtClean="0"/>
              <a:t> </a:t>
            </a:r>
            <a:r>
              <a:rPr lang="hu-HU" sz="1400" dirty="0" err="1" smtClean="0"/>
              <a:t>unui</a:t>
            </a:r>
            <a:r>
              <a:rPr lang="hu-HU" sz="1400" dirty="0" smtClean="0"/>
              <a:t> </a:t>
            </a:r>
            <a:r>
              <a:rPr lang="hu-HU" sz="1400" dirty="0" err="1" smtClean="0"/>
              <a:t>număr</a:t>
            </a:r>
            <a:r>
              <a:rPr lang="hu-HU" sz="1400" dirty="0" smtClean="0"/>
              <a:t> </a:t>
            </a:r>
            <a:r>
              <a:rPr lang="hu-HU" sz="1400" dirty="0" err="1" smtClean="0"/>
              <a:t>citit</a:t>
            </a:r>
            <a:endParaRPr lang="hu-HU" sz="1400" dirty="0" smtClean="0"/>
          </a:p>
          <a:p>
            <a:pPr lvl="3"/>
            <a:r>
              <a:rPr lang="hu-HU" sz="1400" dirty="0" smtClean="0"/>
              <a:t>LNKO </a:t>
            </a:r>
            <a:r>
              <a:rPr lang="hu-HU" sz="1400" dirty="0" smtClean="0"/>
              <a:t>(</a:t>
            </a:r>
            <a:r>
              <a:rPr lang="hu-HU" sz="1400" dirty="0" err="1" smtClean="0"/>
              <a:t>cu</a:t>
            </a:r>
            <a:r>
              <a:rPr lang="hu-HU" sz="1400" dirty="0" smtClean="0"/>
              <a:t> </a:t>
            </a:r>
            <a:r>
              <a:rPr lang="hu-HU" sz="1400" dirty="0" err="1" smtClean="0"/>
              <a:t>două</a:t>
            </a:r>
            <a:r>
              <a:rPr lang="hu-HU" sz="1400" dirty="0" smtClean="0"/>
              <a:t> </a:t>
            </a:r>
            <a:r>
              <a:rPr lang="hu-HU" sz="1400" dirty="0" err="1" smtClean="0"/>
              <a:t>metode</a:t>
            </a:r>
            <a:r>
              <a:rPr lang="hu-HU" sz="1400" dirty="0" smtClean="0"/>
              <a:t>)</a:t>
            </a:r>
            <a:endParaRPr lang="hu-HU" sz="1400" dirty="0" smtClean="0"/>
          </a:p>
          <a:p>
            <a:pPr lvl="1"/>
            <a:r>
              <a:rPr lang="hu-HU" sz="1800" dirty="0" err="1" smtClean="0"/>
              <a:t>for</a:t>
            </a:r>
            <a:endParaRPr lang="hu-HU" sz="1800" dirty="0" smtClean="0"/>
          </a:p>
          <a:p>
            <a:pPr lvl="2"/>
            <a:r>
              <a:rPr lang="hu-HU" sz="1600" dirty="0" err="1"/>
              <a:t>Problemă</a:t>
            </a:r>
            <a:r>
              <a:rPr lang="hu-HU" sz="1600" dirty="0"/>
              <a:t> </a:t>
            </a:r>
            <a:r>
              <a:rPr lang="hu-HU" sz="1600" dirty="0" smtClean="0"/>
              <a:t>: </a:t>
            </a:r>
            <a:r>
              <a:rPr lang="hu-HU" sz="1600" dirty="0" err="1" smtClean="0"/>
              <a:t>Primele</a:t>
            </a:r>
            <a:r>
              <a:rPr lang="hu-HU" sz="1600" dirty="0" smtClean="0"/>
              <a:t> n </a:t>
            </a:r>
            <a:r>
              <a:rPr lang="hu-HU" sz="1600" dirty="0" err="1" smtClean="0"/>
              <a:t>numere</a:t>
            </a:r>
            <a:r>
              <a:rPr lang="hu-HU" sz="1600" dirty="0" smtClean="0"/>
              <a:t> </a:t>
            </a:r>
            <a:r>
              <a:rPr lang="hu-HU" sz="1600" dirty="0" err="1" smtClean="0"/>
              <a:t>prime</a:t>
            </a:r>
            <a:endParaRPr lang="hu-HU" sz="1600" dirty="0" smtClean="0"/>
          </a:p>
          <a:p>
            <a:pPr lvl="1"/>
            <a:r>
              <a:rPr lang="hu-HU" sz="1800" dirty="0" err="1" smtClean="0"/>
              <a:t>do</a:t>
            </a:r>
            <a:r>
              <a:rPr lang="hu-HU" sz="1800" dirty="0" smtClean="0"/>
              <a:t> …  </a:t>
            </a:r>
            <a:r>
              <a:rPr lang="hu-HU" sz="1800" dirty="0" err="1" smtClean="0"/>
              <a:t>while</a:t>
            </a:r>
            <a:endParaRPr lang="hu-HU" sz="1800" dirty="0" smtClean="0"/>
          </a:p>
          <a:p>
            <a:pPr lvl="2"/>
            <a:r>
              <a:rPr lang="hu-HU" sz="1600" dirty="0" err="1"/>
              <a:t>Problemă</a:t>
            </a:r>
            <a:r>
              <a:rPr lang="hu-HU" sz="1600" dirty="0"/>
              <a:t> </a:t>
            </a:r>
            <a:r>
              <a:rPr lang="hu-HU" sz="1600" dirty="0" smtClean="0"/>
              <a:t>(</a:t>
            </a:r>
            <a:r>
              <a:rPr lang="hu-HU" sz="1600" dirty="0" err="1" smtClean="0"/>
              <a:t>numere</a:t>
            </a:r>
            <a:r>
              <a:rPr lang="hu-HU" sz="1600" dirty="0" smtClean="0"/>
              <a:t> </a:t>
            </a:r>
            <a:r>
              <a:rPr lang="hu-HU" sz="1600" dirty="0" err="1" smtClean="0"/>
              <a:t>generate</a:t>
            </a:r>
            <a:r>
              <a:rPr lang="hu-HU" sz="1600" dirty="0" smtClean="0"/>
              <a:t> </a:t>
            </a:r>
            <a:r>
              <a:rPr lang="hu-HU" sz="1600" dirty="0" err="1" smtClean="0"/>
              <a:t>aleator</a:t>
            </a:r>
            <a:r>
              <a:rPr lang="hu-HU" sz="1600" dirty="0"/>
              <a:t>)</a:t>
            </a:r>
            <a:r>
              <a:rPr lang="hu-HU" sz="1600" dirty="0" smtClean="0"/>
              <a:t>: </a:t>
            </a:r>
            <a:endParaRPr lang="hu-HU" sz="1600" dirty="0" smtClean="0"/>
          </a:p>
          <a:p>
            <a:pPr lvl="3"/>
            <a:r>
              <a:rPr lang="hu-HU" sz="1400" dirty="0" err="1" smtClean="0"/>
              <a:t>Ghicirea</a:t>
            </a:r>
            <a:r>
              <a:rPr lang="hu-HU" sz="1400" dirty="0" smtClean="0"/>
              <a:t> </a:t>
            </a:r>
            <a:r>
              <a:rPr lang="hu-HU" sz="1400" dirty="0" err="1" smtClean="0"/>
              <a:t>unui</a:t>
            </a:r>
            <a:r>
              <a:rPr lang="hu-HU" sz="1400" dirty="0" smtClean="0"/>
              <a:t> </a:t>
            </a:r>
            <a:r>
              <a:rPr lang="hu-HU" sz="1400" dirty="0" err="1" smtClean="0"/>
              <a:t>număr</a:t>
            </a:r>
            <a:endParaRPr lang="hu-HU" sz="1400" dirty="0" smtClean="0"/>
          </a:p>
          <a:p>
            <a:pPr lvl="3"/>
            <a:r>
              <a:rPr lang="hu-HU" sz="1400" dirty="0" err="1" smtClean="0"/>
              <a:t>Aruncare</a:t>
            </a:r>
            <a:r>
              <a:rPr lang="hu-HU" sz="1400" dirty="0" smtClean="0"/>
              <a:t> </a:t>
            </a:r>
            <a:r>
              <a:rPr lang="hu-HU" sz="1400" dirty="0" err="1" smtClean="0"/>
              <a:t>cu</a:t>
            </a:r>
            <a:r>
              <a:rPr lang="hu-HU" sz="1400" dirty="0" smtClean="0"/>
              <a:t> </a:t>
            </a:r>
            <a:r>
              <a:rPr lang="hu-HU" sz="1400" dirty="0" err="1" smtClean="0"/>
              <a:t>zarul</a:t>
            </a:r>
            <a:r>
              <a:rPr lang="hu-HU" sz="1400" dirty="0" smtClean="0"/>
              <a:t> </a:t>
            </a:r>
            <a:endParaRPr lang="hu-HU" sz="1400" dirty="0" smtClean="0"/>
          </a:p>
          <a:p>
            <a:pPr lvl="1"/>
            <a:r>
              <a:rPr lang="hu-HU" sz="1800" dirty="0" err="1" smtClean="0"/>
              <a:t>foreach</a:t>
            </a:r>
            <a:endParaRPr lang="hu-HU" sz="1800" dirty="0" smtClean="0"/>
          </a:p>
          <a:p>
            <a:pPr marL="457200" lvl="1" indent="0">
              <a:buNone/>
            </a:pPr>
            <a:endParaRPr lang="hu-HU" dirty="0" smtClean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0612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6394" y="1135834"/>
            <a:ext cx="2727959" cy="1859091"/>
          </a:xfrm>
        </p:spPr>
        <p:txBody>
          <a:bodyPr/>
          <a:lstStyle/>
          <a:p>
            <a:r>
              <a:rPr lang="ro-RO" dirty="0" smtClean="0"/>
              <a:t>Numere </a:t>
            </a:r>
            <a:r>
              <a:rPr lang="ro-RO" dirty="0" err="1" smtClean="0"/>
              <a:t>aleatoare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69776" y="0"/>
            <a:ext cx="75895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04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706</TotalTime>
  <Words>271</Words>
  <Application>Microsoft Office PowerPoint</Application>
  <PresentationFormat>Szélesvásznú</PresentationFormat>
  <Paragraphs>65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Wingdings</vt:lpstr>
      <vt:lpstr>Wingdings 3</vt:lpstr>
      <vt:lpstr>Szálak</vt:lpstr>
      <vt:lpstr>C#</vt:lpstr>
      <vt:lpstr>PowerPoint-bemutató</vt:lpstr>
      <vt:lpstr>C++   -   C #</vt:lpstr>
      <vt:lpstr>PowerPoint-bemutató</vt:lpstr>
      <vt:lpstr>Tipuri de date </vt:lpstr>
      <vt:lpstr>Citire/Afișare</vt:lpstr>
      <vt:lpstr>Instrucțiuni</vt:lpstr>
      <vt:lpstr>PowerPoint-bemutató</vt:lpstr>
      <vt:lpstr>Numere aleatoare</vt:lpstr>
      <vt:lpstr>Vectori</vt:lpstr>
      <vt:lpstr>Vectori</vt:lpstr>
      <vt:lpstr>foreach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Aniko</dc:creator>
  <cp:lastModifiedBy>Ignát Anna</cp:lastModifiedBy>
  <cp:revision>19</cp:revision>
  <dcterms:created xsi:type="dcterms:W3CDTF">2019-04-02T16:08:31Z</dcterms:created>
  <dcterms:modified xsi:type="dcterms:W3CDTF">2020-02-04T06:25:02Z</dcterms:modified>
</cp:coreProperties>
</file>